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9" r:id="rId3"/>
    <p:sldId id="279" r:id="rId4"/>
    <p:sldId id="268" r:id="rId5"/>
    <p:sldId id="280" r:id="rId6"/>
    <p:sldId id="281" r:id="rId7"/>
    <p:sldId id="270" r:id="rId8"/>
    <p:sldId id="283" r:id="rId9"/>
    <p:sldId id="257" r:id="rId10"/>
    <p:sldId id="282" r:id="rId11"/>
    <p:sldId id="267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86855" autoAdjust="0"/>
  </p:normalViewPr>
  <p:slideViewPr>
    <p:cSldViewPr snapToGrid="0">
      <p:cViewPr varScale="1">
        <p:scale>
          <a:sx n="59" d="100"/>
          <a:sy n="59" d="100"/>
        </p:scale>
        <p:origin x="157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32E12-6BB3-47C3-ABE4-BE21B5B8EAD9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269B2-4BEE-4ED2-8F95-3B663DC686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00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5B93E-9C59-45C8-8889-493AF521E982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324CB-4402-4403-99FF-12720B59C1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4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24CB-4402-4403-99FF-12720B59C17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43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24CB-4402-4403-99FF-12720B59C17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0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324CB-4402-4403-99FF-12720B59C17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0AF94-F81D-4284-A2D8-2A4B95A55E12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189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021A-D378-417E-8027-39A15525E9A3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9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6DA2-7A8D-4EE8-9EF2-F1F43C0325DB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6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D6E4-5505-4ABB-BD0A-BE3DE4FDFA87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6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5EBD-C5E1-422F-A6A5-0CEA15E1C1DE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67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BF5FA-FE62-4BFF-9DA5-60711B53652C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03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B0390-7248-4F9F-8949-43B7B131B8F5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10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DDEC-BC4D-4015-B6B0-49E5B950B9E0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5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5A89-3210-49C7-A636-0E9BC6E868B3}" type="datetime1">
              <a:rPr lang="en-US" smtClean="0"/>
              <a:t>8/19/2026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0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D4DB5-4B70-4118-A828-39DC3C5DFB81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5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985E-9BBB-4A59-A4B0-8E736F6AC037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4192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AEA56-A3A4-4162-BA4D-116BCD13719F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00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F4A0-2C84-46A4-8749-DD24E8DF8703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4993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0D10A-8520-4262-AFED-1F63308FA63F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22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CC02E-AFC5-4886-A543-77F7C4A2C684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931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DA4D-2E8E-4889-932D-B9CCD4A7293F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42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805AD-432F-4497-9E5E-8F9E29A00E13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62F59D-17C4-4C09-9F52-8D3ACC510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21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tsu.edu/index.ph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7360" y="1825662"/>
            <a:ext cx="8835991" cy="1584288"/>
          </a:xfrm>
        </p:spPr>
        <p:txBody>
          <a:bodyPr/>
          <a:lstStyle/>
          <a:p>
            <a:pPr algn="ctr"/>
            <a:b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 Accessibility Compliance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203" y="3324113"/>
            <a:ext cx="10077651" cy="3322223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</a:p>
          <a:p>
            <a:pPr algn="l">
              <a:spcBef>
                <a:spcPts val="0"/>
              </a:spcBef>
            </a:pPr>
            <a:endParaRPr lang="en-US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</a:p>
        </p:txBody>
      </p:sp>
      <p:pic>
        <p:nvPicPr>
          <p:cNvPr id="5" name="Picture 4" descr="Logo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2" y="278498"/>
            <a:ext cx="2000250" cy="1362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20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843" y="1465264"/>
            <a:ext cx="8768615" cy="388077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Americans with Disabilities Act: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qualified individual with a disability shall, on the basis of disability, be excluded from participation in or be denied the benefits of the services, programs, or activities of a public entity, or be subjected to discrimination by any public entity</a:t>
            </a:r>
          </a:p>
          <a:p>
            <a:pPr marL="457200" lvl="1" indent="0">
              <a:buNone/>
            </a:pPr>
            <a:endParaRPr lang="en-U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Policy 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67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74664"/>
            <a:ext cx="8596668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22389"/>
            <a:ext cx="8596668" cy="388077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 barriers we can objectively identify</a:t>
            </a:r>
          </a:p>
          <a:p>
            <a:pPr lvl="1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Vision, Hearing, Mobility</a:t>
            </a: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into practice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ssess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ontent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ollaborate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ffectively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ystematize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olutions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8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14" y="239714"/>
            <a:ext cx="10463909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34" y="1141414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 into “the weeds” and conduct an evaluation of all the content you offer to students, colleagues, and the community.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Main Questions to Consider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the intended recipient of the content?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the content be received?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4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14" y="239714"/>
            <a:ext cx="10463909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Intended Recipient </a:t>
            </a:r>
            <a:b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34" y="1860551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Offerings that will be used by people whose access needs are unknown or may be transferred to others in the future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must be considered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Purchasing or creating offerings for one person or a small group of people that have no known access need(s) and are expected to be used by no one else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 would not need to be considered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98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14" y="239714"/>
            <a:ext cx="10463909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Content Receipt </a:t>
            </a:r>
            <a:b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</a:t>
            </a:r>
            <a:b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34" y="1860551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offering is meant to be heard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Captioning, Post Production Captioning, Sign Language Interpreting, Transcript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offering is meant to be seen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or Post Production Audio Description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offering is meant to be physically used</a:t>
            </a:r>
          </a:p>
          <a:p>
            <a:pPr lvl="1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at an appropriate height</a:t>
            </a:r>
          </a:p>
          <a:p>
            <a:pPr lvl="1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398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606" y="609600"/>
            <a:ext cx="8585735" cy="13208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Collaborate Effectively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20792"/>
            <a:ext cx="10000648" cy="510860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MTSU has put in place resources to assist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 of ADA Compliance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 for Technologies and Training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 for Educational Media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Procurement and Logistics Services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Disability &amp; Access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06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Systematize Solutions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65264"/>
            <a:ext cx="10122211" cy="4747843"/>
          </a:xfrm>
        </p:spPr>
        <p:txBody>
          <a:bodyPr>
            <a:noAutofit/>
          </a:bodyPr>
          <a:lstStyle/>
          <a:p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accessibility consideration part of planning processes</a:t>
            </a:r>
          </a:p>
          <a:p>
            <a:pPr marL="0" indent="0">
              <a:buNone/>
            </a:pP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 new content immediately and retrofit when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Accommodation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65264"/>
            <a:ext cx="10122211" cy="474784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It’s for employees too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Interactive Process</a:t>
            </a:r>
          </a:p>
          <a:p>
            <a:pPr lvl="2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Disclosure</a:t>
            </a:r>
          </a:p>
          <a:p>
            <a:pPr lvl="2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</a:p>
          <a:p>
            <a:pPr lvl="2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Approval/Denial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8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606" y="609600"/>
            <a:ext cx="8585735" cy="13208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20792"/>
            <a:ext cx="10000648" cy="510860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a dog or miniature horse</a:t>
            </a: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is not required</a:t>
            </a: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not question if it is visibly obvious why the person needs the animal</a:t>
            </a: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not obvious there are 2 questions</a:t>
            </a:r>
          </a:p>
          <a:p>
            <a:pPr lvl="1"/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have a disability?  What task does the animal perform?</a:t>
            </a: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Handler must be in control of the animal and is fully responsible for actions and care of the animal</a:t>
            </a:r>
          </a:p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animals in training</a:t>
            </a:r>
          </a:p>
          <a:p>
            <a:pPr lvl="1"/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ask for </a:t>
            </a:r>
            <a:r>
              <a:rPr lang="en-US" sz="2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trainer credentials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28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Contact</a:t>
            </a:r>
            <a:b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86E358-F73B-4BA6-A15E-21BC46039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Lance Alexis, Ed.D.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 of ADA Compliance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 116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615-898-2185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2F59D-17C4-4C09-9F52-8D3ACC5103D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38251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12578</TotalTime>
  <Words>431</Words>
  <Application>Microsoft Office PowerPoint</Application>
  <PresentationFormat>Widescreen</PresentationFormat>
  <Paragraphs>83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Facet</vt:lpstr>
      <vt:lpstr> ADA Accessibility Compliance</vt:lpstr>
      <vt:lpstr>Compliance</vt:lpstr>
      <vt:lpstr>Strategy </vt:lpstr>
      <vt:lpstr>Assess Content</vt:lpstr>
      <vt:lpstr>The Intended Recipient  </vt:lpstr>
      <vt:lpstr>Examples of Content Receipt  Considerations </vt:lpstr>
      <vt:lpstr>Collaborate Effectively</vt:lpstr>
      <vt:lpstr>Systematize Solutions</vt:lpstr>
      <vt:lpstr>Accommodation</vt:lpstr>
      <vt:lpstr>Service Animals</vt:lpstr>
      <vt:lpstr>Direct Contact </vt:lpstr>
    </vt:vector>
  </TitlesOfParts>
  <Company>Middle Tennessee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and Inclusion at MTSU</dc:title>
  <dc:creator>Marian V. Wilson</dc:creator>
  <cp:lastModifiedBy>Lance Alexis</cp:lastModifiedBy>
  <cp:revision>307</cp:revision>
  <cp:lastPrinted>2019-04-02T13:19:35Z</cp:lastPrinted>
  <dcterms:created xsi:type="dcterms:W3CDTF">2015-02-19T15:59:45Z</dcterms:created>
  <dcterms:modified xsi:type="dcterms:W3CDTF">2026-08-19T14:58:47Z</dcterms:modified>
</cp:coreProperties>
</file>